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MEDTrust: AI-Powered Health Platform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MEDTrust is a groundbreaking, privacy-centric health platform. It uses AI to connect communities with healthcare. Access medical camps, doctor consultations, and insurance info. All in a secure and accessible format.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617101"/>
            <a:ext cx="5280422" cy="659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DEVELOPERS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455" y="1866067"/>
            <a:ext cx="2854285" cy="2854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5455" y="4972764"/>
            <a:ext cx="2753797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SHRUTI RAI              </a:t>
            </a:r>
            <a:endParaRPr lang="en-US" sz="2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55" y="5555218"/>
            <a:ext cx="1185148" cy="11839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5455" y="6991588"/>
            <a:ext cx="285428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Resume link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810" y="1866067"/>
            <a:ext cx="2854285" cy="28523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94810" y="4970859"/>
            <a:ext cx="2854285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SAMBHAVI CHAKRABORTY</a:t>
            </a:r>
            <a:endParaRPr lang="en-US" sz="20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810" y="5883354"/>
            <a:ext cx="1220272" cy="121800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94810" y="7353776"/>
            <a:ext cx="285428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Resume link</a:t>
            </a:r>
            <a:endParaRPr lang="en-US" sz="14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65" y="1866067"/>
            <a:ext cx="2854285" cy="285428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04165" y="4972764"/>
            <a:ext cx="2854285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PATEL HIRVA NARSINH</a:t>
            </a:r>
            <a:endParaRPr lang="en-US" sz="20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165" y="5885259"/>
            <a:ext cx="1126450" cy="112847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04165" y="7266146"/>
            <a:ext cx="285428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Resume link</a:t>
            </a:r>
            <a:endParaRPr lang="en-US" sz="14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3519" y="1866067"/>
            <a:ext cx="2854285" cy="285428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1013519" y="4972764"/>
            <a:ext cx="264021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KANWAL VYAS</a:t>
            </a:r>
            <a:endParaRPr lang="en-US" sz="2050" dirty="0"/>
          </a:p>
        </p:txBody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3519" y="5555218"/>
            <a:ext cx="1208603" cy="1211937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1013519" y="7019568"/>
            <a:ext cx="285428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Resume link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99786"/>
            <a:ext cx="90258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 Health Camps Nearby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8255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Discover local health camps with real-time updates. Event organizers can easily post information. Request health camps in needy areas for equal access.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57117"/>
            <a:ext cx="31268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148382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Stay informed about nearby health camps.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557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Easy Posting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514838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Organizers can reach more individuals.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4557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Request Camps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5148382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Promote healthcare in underserved areas.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478" y="643176"/>
            <a:ext cx="7507843" cy="1374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Prescription Decoder &amp; Cross-Check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4478" y="2368391"/>
            <a:ext cx="7507843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AI-driven OCR reads prescriptions, reducing errors. It cross-verifies medicines, warning of potential risks.</a:t>
            </a:r>
            <a:endParaRPr lang="en-US" sz="18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478" y="3378994"/>
            <a:ext cx="1168718" cy="14024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23716" y="3612713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OCR Reading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823716" y="4096583"/>
            <a:ext cx="59886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Reduces errors in prescriptions.</a:t>
            </a:r>
            <a:endParaRPr lang="en-US" sz="18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78" y="4781431"/>
            <a:ext cx="1168718" cy="14024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823716" y="5015151"/>
            <a:ext cx="2949893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Cross-Verification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7823716" y="5499021"/>
            <a:ext cx="59886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Checks for banned or restricted medicines.</a:t>
            </a:r>
            <a:endParaRPr lang="en-US" sz="18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478" y="6183868"/>
            <a:ext cx="1168718" cy="14024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823716" y="6417588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Risk Warnings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823716" y="6901458"/>
            <a:ext cx="59886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Alerts users to potential dangers.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819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Verified Health Updates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4900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Get direct access to authentic medical guidelines. Provides real-time information from WHO and NHA.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484251"/>
            <a:ext cx="562451" cy="5624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528601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Authentic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37724" y="5781556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Reliable medical guidelines.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59" y="4484251"/>
            <a:ext cx="562451" cy="5624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46859" y="528601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Global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3446859" y="5781556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Information from WHO.</a:t>
            </a:r>
            <a:endParaRPr lang="en-US" sz="1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4484251"/>
            <a:ext cx="562570" cy="5625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55995" y="5286137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Local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055995" y="5781675"/>
            <a:ext cx="22502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Updates from NHA.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74676"/>
            <a:ext cx="109192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Government Schemes Simplified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376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decodes complex health scheme policies into easy forms. Includes text-to-speech for visually-impaired users.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789890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1077039" y="60292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Decoding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6524744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Simplifies complex policies.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789890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5475089" y="60292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Easy Forms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75089" y="6524744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Presents information clearly.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9633823" y="5789890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9873139" y="60292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Text-to-Speech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3139" y="6524744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Aids visually-impaired users.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049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Anonymous Symptom Check &amp; Doctor Advice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017282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837396"/>
            <a:ext cx="30316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Symptom Sharing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33293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Share symptoms anonymously using voice commands for initial assessment.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3017282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837396"/>
            <a:ext cx="32735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Confidential Advice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633293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Receive confidential advice from doctors.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3017282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837515"/>
            <a:ext cx="38152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Follow-ups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6333053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Automated follow-ups to monitor your health.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1983"/>
            <a:ext cx="6360795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 &amp; Use Cases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76618" y="1624608"/>
            <a:ext cx="75635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MEDTrust empowers communities with real-time access to healthcare. It reduces errors, enhances medical support, and ensures privacy.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6618" y="2854762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6371213" y="2909530"/>
            <a:ext cx="318730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010281" y="2854762"/>
            <a:ext cx="388572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Empowers Communities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010281" y="3322082"/>
            <a:ext cx="682990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Maximizes healthcare accessibility.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76618" y="4162901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6371213" y="4217670"/>
            <a:ext cx="318730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7010281" y="4162901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Reduces Errors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010281" y="4630222"/>
            <a:ext cx="682990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Prevents misinterpretations.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5471041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371213" y="5525810"/>
            <a:ext cx="318730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7010281" y="5471041"/>
            <a:ext cx="2947511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Enhances Support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7010281" y="5938361"/>
            <a:ext cx="682990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Offers quick, verified advice.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76618" y="6779181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8" name="Text 15"/>
          <p:cNvSpPr/>
          <p:nvPr/>
        </p:nvSpPr>
        <p:spPr>
          <a:xfrm>
            <a:off x="6371213" y="6833949"/>
            <a:ext cx="318730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7010281" y="6779181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Ensures Privacy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7010281" y="7246501"/>
            <a:ext cx="682990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Protects user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74659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130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patient records. AI-generated health advice. Nearby doctor locator. Home delivery of medicines.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872972" y="3632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 Records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51008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632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Health Advice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34388" y="3895844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941243" y="60795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Doctor Locator</a:t>
            </a:r>
            <a:endParaRPr lang="en-US" sz="2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48625" y="6106716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1761292" y="6079569"/>
            <a:ext cx="29278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Medicine Delivery</a:t>
            </a:r>
            <a:endParaRPr lang="en-US" sz="2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837753" y="572095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31777"/>
            <a:ext cx="63115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Monetary Benefits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1454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Doctors promote their business for a fee. Patients pay for ad-free premium access. Verified medical article publication.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666768"/>
            <a:ext cx="2159079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1748909" y="387167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3236119" y="3906083"/>
            <a:ext cx="18936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Doctor Ads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3116461" y="4482108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617006"/>
            <a:ext cx="4318278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2828568" y="482191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4856321"/>
            <a:ext cx="27907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Premium Access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5275659" y="5432346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12" name="Shape 10"/>
          <p:cNvSpPr/>
          <p:nvPr/>
        </p:nvSpPr>
        <p:spPr>
          <a:xfrm>
            <a:off x="837724" y="5567243"/>
            <a:ext cx="6477476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13" name="Text 11"/>
          <p:cNvSpPr/>
          <p:nvPr/>
        </p:nvSpPr>
        <p:spPr>
          <a:xfrm>
            <a:off x="3908107" y="577215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554516" y="5806559"/>
            <a:ext cx="30603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Article Publication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2025-03-20T10:00:05Z</dcterms:created>
  <dcterms:modified xsi:type="dcterms:W3CDTF">2025-03-20T10:00:05Z</dcterms:modified>
</cp:coreProperties>
</file>